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61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85800" y="2590800"/>
            <a:ext cx="7772400" cy="184785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sz="4400" dirty="0" smtClean="0"/>
              <a:t>Investigations in a neonate with jaundice requiring treatment</a:t>
            </a:r>
            <a:endParaRPr kumimoji="0" lang="en-IN" sz="44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74638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en-IN" b="1" dirty="0" smtClean="0"/>
              <a:t>Investigations in preterm neonates with jaundice requiring treatment</a:t>
            </a:r>
            <a:endParaRPr lang="en-IN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IN" dirty="0" smtClean="0"/>
              <a:t>Total serum </a:t>
            </a:r>
            <a:r>
              <a:rPr lang="en-IN" dirty="0" err="1"/>
              <a:t>bilirubin</a:t>
            </a:r>
            <a:r>
              <a:rPr lang="en-IN" dirty="0"/>
              <a:t> </a:t>
            </a:r>
            <a:endParaRPr lang="en-IN" dirty="0" smtClean="0"/>
          </a:p>
          <a:p>
            <a:pPr lvl="1"/>
            <a:r>
              <a:rPr lang="en-IN" dirty="0" smtClean="0"/>
              <a:t>At baseline </a:t>
            </a:r>
          </a:p>
          <a:p>
            <a:pPr lvl="1"/>
            <a:r>
              <a:rPr lang="en-IN" dirty="0" smtClean="0"/>
              <a:t>12-24 hourly; 6-8 </a:t>
            </a:r>
            <a:r>
              <a:rPr lang="en-IN" dirty="0" err="1" smtClean="0"/>
              <a:t>hrly</a:t>
            </a:r>
            <a:r>
              <a:rPr lang="en-IN" dirty="0" smtClean="0"/>
              <a:t> in setting of </a:t>
            </a:r>
            <a:r>
              <a:rPr lang="en-IN" dirty="0" err="1" smtClean="0"/>
              <a:t>hemolysis</a:t>
            </a:r>
            <a:endParaRPr lang="en-IN" dirty="0"/>
          </a:p>
          <a:p>
            <a:r>
              <a:rPr lang="en-IN" dirty="0" smtClean="0"/>
              <a:t>Blood </a:t>
            </a:r>
            <a:r>
              <a:rPr lang="en-IN" dirty="0"/>
              <a:t>packed cell </a:t>
            </a:r>
            <a:r>
              <a:rPr lang="en-IN" dirty="0" smtClean="0"/>
              <a:t>volume (PCV) or </a:t>
            </a:r>
            <a:r>
              <a:rPr lang="en-IN" dirty="0" err="1" smtClean="0"/>
              <a:t>hemoglobin</a:t>
            </a:r>
            <a:endParaRPr lang="en-IN" dirty="0"/>
          </a:p>
          <a:p>
            <a:r>
              <a:rPr lang="en-IN" dirty="0" smtClean="0"/>
              <a:t>Blood </a:t>
            </a:r>
            <a:r>
              <a:rPr lang="en-IN" dirty="0"/>
              <a:t>group (mother and baby)</a:t>
            </a:r>
          </a:p>
          <a:p>
            <a:r>
              <a:rPr lang="en-IN" dirty="0" smtClean="0"/>
              <a:t>DCT </a:t>
            </a:r>
            <a:r>
              <a:rPr lang="en-IN" dirty="0"/>
              <a:t>(Coombs’ test), if mother is O </a:t>
            </a:r>
            <a:r>
              <a:rPr lang="en-IN" dirty="0" smtClean="0"/>
              <a:t>group or </a:t>
            </a:r>
            <a:r>
              <a:rPr lang="en-IN" dirty="0"/>
              <a:t>Rh negative</a:t>
            </a:r>
            <a:r>
              <a:rPr lang="en-IN" dirty="0" smtClean="0"/>
              <a:t>.</a:t>
            </a:r>
          </a:p>
          <a:p>
            <a:r>
              <a:rPr lang="en-IN" dirty="0" smtClean="0"/>
              <a:t>Reticulocyte count and peripheral blood smear for evidence of </a:t>
            </a:r>
            <a:r>
              <a:rPr lang="en-IN" dirty="0" err="1" smtClean="0"/>
              <a:t>hemolysis</a:t>
            </a:r>
            <a:endParaRPr lang="en-IN" dirty="0"/>
          </a:p>
          <a:p>
            <a:r>
              <a:rPr lang="en-IN" dirty="0" smtClean="0"/>
              <a:t>Glucose-6-phosphate </a:t>
            </a:r>
            <a:r>
              <a:rPr lang="en-IN" dirty="0"/>
              <a:t>dehydrogenase </a:t>
            </a:r>
            <a:r>
              <a:rPr lang="en-IN" dirty="0" smtClean="0"/>
              <a:t>levels</a:t>
            </a:r>
          </a:p>
          <a:p>
            <a:endParaRPr lang="en-IN" dirty="0"/>
          </a:p>
        </p:txBody>
      </p:sp>
    </p:spTree>
    <p:extLst>
      <p:ext uri="{BB962C8B-B14F-4D97-AF65-F5344CB8AC3E}">
        <p14:creationId xmlns="" xmlns:p14="http://schemas.microsoft.com/office/powerpoint/2010/main" val="2866014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74</Words>
  <Application>Microsoft Office PowerPoint</Application>
  <PresentationFormat>On-screen Show (4:3)</PresentationFormat>
  <Paragraphs>10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Slide 1</vt:lpstr>
      <vt:lpstr>Investigations in preterm neonates with jaundice requiring treatment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aiims</dc:creator>
  <cp:lastModifiedBy>Designo</cp:lastModifiedBy>
  <cp:revision>2</cp:revision>
  <dcterms:created xsi:type="dcterms:W3CDTF">2006-08-16T00:00:00Z</dcterms:created>
  <dcterms:modified xsi:type="dcterms:W3CDTF">2017-06-13T09:55:18Z</dcterms:modified>
</cp:coreProperties>
</file>